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sldIdLst>
    <p:sldId id="315" r:id="rId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B4A"/>
    <a:srgbClr val="96DAEA"/>
    <a:srgbClr val="F68C43"/>
    <a:srgbClr val="FFC844"/>
    <a:srgbClr val="E86355"/>
    <a:srgbClr val="00AE6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520"/>
    <p:restoredTop sz="84088"/>
  </p:normalViewPr>
  <p:slideViewPr>
    <p:cSldViewPr snapToGrid="0">
      <p:cViewPr varScale="1">
        <p:scale>
          <a:sx n="106" d="100"/>
          <a:sy n="106" d="100"/>
        </p:scale>
        <p:origin x="920"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A8489A-1987-E54E-B790-7A79AD06B9D0}" type="datetimeFigureOut">
              <a:rPr lang="en-US" smtClean="0"/>
              <a:t>6/22/26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F13936-5146-DE4C-800F-CC523DB95F06}" type="slidenum">
              <a:rPr lang="en-US" smtClean="0"/>
              <a:t>‹#›</a:t>
            </a:fld>
            <a:endParaRPr lang="en-US"/>
          </a:p>
        </p:txBody>
      </p:sp>
    </p:spTree>
    <p:extLst>
      <p:ext uri="{BB962C8B-B14F-4D97-AF65-F5344CB8AC3E}">
        <p14:creationId xmlns:p14="http://schemas.microsoft.com/office/powerpoint/2010/main" val="10990587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*Offer valid on new retail bookings only made 1 JUL 2026 - 31 AUG 2026 for travel 1 SEP 2026 – 30 JUN 2028.  Offer code EARLYBIRD27 must be used at time of booking for savings. Offer applies to land package only and does not apply to any other required supplements or internal air. Offers can expire earlier due to space or inventory availability. Space is on a first come, first served basis. Offer is not valid on group or existing bookings. Offers are combinable with member benefits only. This offer is not combinable with any other offers. Availability varies by destination and month of travel. </a:t>
            </a:r>
            <a:r>
              <a:rPr lang="en-US" sz="1200" kern="1200">
                <a:solidFill>
                  <a:schemeClr val="tx1"/>
                </a:solidFill>
                <a:effectLst/>
                <a:latin typeface="+mn-lt"/>
                <a:ea typeface="+mn-ea"/>
                <a:cs typeface="+mn-cs"/>
              </a:rPr>
              <a:t>Other conditions </a:t>
            </a:r>
            <a:r>
              <a:rPr lang="en-US" sz="1200" kern="1200" dirty="0">
                <a:solidFill>
                  <a:schemeClr val="tx1"/>
                </a:solidFill>
                <a:effectLst/>
                <a:latin typeface="+mn-lt"/>
                <a:ea typeface="+mn-ea"/>
                <a:cs typeface="+mn-cs"/>
              </a:rPr>
              <a:t>may apply. </a:t>
            </a:r>
          </a:p>
        </p:txBody>
      </p:sp>
      <p:sp>
        <p:nvSpPr>
          <p:cNvPr id="4" name="Slide Number Placeholder 3"/>
          <p:cNvSpPr>
            <a:spLocks noGrp="1"/>
          </p:cNvSpPr>
          <p:nvPr>
            <p:ph type="sldNum" sz="quarter" idx="5"/>
          </p:nvPr>
        </p:nvSpPr>
        <p:spPr/>
        <p:txBody>
          <a:bodyPr/>
          <a:lstStyle/>
          <a:p>
            <a:fld id="{17F13936-5146-DE4C-800F-CC523DB95F06}" type="slidenum">
              <a:rPr lang="en-US" smtClean="0"/>
              <a:t>1</a:t>
            </a:fld>
            <a:endParaRPr lang="en-US"/>
          </a:p>
        </p:txBody>
      </p:sp>
    </p:spTree>
    <p:extLst>
      <p:ext uri="{BB962C8B-B14F-4D97-AF65-F5344CB8AC3E}">
        <p14:creationId xmlns:p14="http://schemas.microsoft.com/office/powerpoint/2010/main" val="37975140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5FACE1-B8BF-84D3-CBB2-89632687C54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829C710-B893-625A-0D65-514D3892A22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06006B3-BEA1-77DF-668C-1E34174DE106}"/>
              </a:ext>
            </a:extLst>
          </p:cNvPr>
          <p:cNvSpPr>
            <a:spLocks noGrp="1"/>
          </p:cNvSpPr>
          <p:nvPr>
            <p:ph type="dt" sz="half" idx="10"/>
          </p:nvPr>
        </p:nvSpPr>
        <p:spPr/>
        <p:txBody>
          <a:bodyPr/>
          <a:lstStyle/>
          <a:p>
            <a:fld id="{7557A73D-A014-6941-B287-B29646CD006D}" type="datetimeFigureOut">
              <a:rPr lang="en-US" smtClean="0"/>
              <a:t>6/22/26</a:t>
            </a:fld>
            <a:endParaRPr lang="en-US"/>
          </a:p>
        </p:txBody>
      </p:sp>
      <p:sp>
        <p:nvSpPr>
          <p:cNvPr id="5" name="Footer Placeholder 4">
            <a:extLst>
              <a:ext uri="{FF2B5EF4-FFF2-40B4-BE49-F238E27FC236}">
                <a16:creationId xmlns:a16="http://schemas.microsoft.com/office/drawing/2014/main" id="{9595B520-39EA-2C81-6CB7-5870D4759C3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1CD6E1D-0270-1CBA-1469-2CA5A80083F4}"/>
              </a:ext>
            </a:extLst>
          </p:cNvPr>
          <p:cNvSpPr>
            <a:spLocks noGrp="1"/>
          </p:cNvSpPr>
          <p:nvPr>
            <p:ph type="sldNum" sz="quarter" idx="12"/>
          </p:nvPr>
        </p:nvSpPr>
        <p:spPr/>
        <p:txBody>
          <a:bodyPr/>
          <a:lstStyle/>
          <a:p>
            <a:fld id="{1C906FD4-9AC1-4248-91A3-33AB1328EBF1}" type="slidenum">
              <a:rPr lang="en-US" smtClean="0"/>
              <a:t>‹#›</a:t>
            </a:fld>
            <a:endParaRPr lang="en-US"/>
          </a:p>
        </p:txBody>
      </p:sp>
    </p:spTree>
    <p:extLst>
      <p:ext uri="{BB962C8B-B14F-4D97-AF65-F5344CB8AC3E}">
        <p14:creationId xmlns:p14="http://schemas.microsoft.com/office/powerpoint/2010/main" val="41868934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DB28AB-0A8C-BB91-09F0-F9D79B3975F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334E3F4-300A-C6E5-4664-5B0F38E554D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96E3B7C-F26E-860A-0A75-6399F598C759}"/>
              </a:ext>
            </a:extLst>
          </p:cNvPr>
          <p:cNvSpPr>
            <a:spLocks noGrp="1"/>
          </p:cNvSpPr>
          <p:nvPr>
            <p:ph type="dt" sz="half" idx="10"/>
          </p:nvPr>
        </p:nvSpPr>
        <p:spPr/>
        <p:txBody>
          <a:bodyPr/>
          <a:lstStyle/>
          <a:p>
            <a:fld id="{7557A73D-A014-6941-B287-B29646CD006D}" type="datetimeFigureOut">
              <a:rPr lang="en-US" smtClean="0"/>
              <a:t>6/22/26</a:t>
            </a:fld>
            <a:endParaRPr lang="en-US"/>
          </a:p>
        </p:txBody>
      </p:sp>
      <p:sp>
        <p:nvSpPr>
          <p:cNvPr id="5" name="Footer Placeholder 4">
            <a:extLst>
              <a:ext uri="{FF2B5EF4-FFF2-40B4-BE49-F238E27FC236}">
                <a16:creationId xmlns:a16="http://schemas.microsoft.com/office/drawing/2014/main" id="{19BFCC8C-51E0-7011-16EA-65458608885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766F757-1A01-C21A-6624-99C4AA54B62C}"/>
              </a:ext>
            </a:extLst>
          </p:cNvPr>
          <p:cNvSpPr>
            <a:spLocks noGrp="1"/>
          </p:cNvSpPr>
          <p:nvPr>
            <p:ph type="sldNum" sz="quarter" idx="12"/>
          </p:nvPr>
        </p:nvSpPr>
        <p:spPr/>
        <p:txBody>
          <a:bodyPr/>
          <a:lstStyle/>
          <a:p>
            <a:fld id="{1C906FD4-9AC1-4248-91A3-33AB1328EBF1}" type="slidenum">
              <a:rPr lang="en-US" smtClean="0"/>
              <a:t>‹#›</a:t>
            </a:fld>
            <a:endParaRPr lang="en-US"/>
          </a:p>
        </p:txBody>
      </p:sp>
    </p:spTree>
    <p:extLst>
      <p:ext uri="{BB962C8B-B14F-4D97-AF65-F5344CB8AC3E}">
        <p14:creationId xmlns:p14="http://schemas.microsoft.com/office/powerpoint/2010/main" val="25450258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A8CF5EF-2D05-5B86-4A9F-23C91F52AAC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4762A2A-1496-681F-44E3-563A216AEA3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46C4DEB-A796-7E3D-E40D-FD37B8FB3392}"/>
              </a:ext>
            </a:extLst>
          </p:cNvPr>
          <p:cNvSpPr>
            <a:spLocks noGrp="1"/>
          </p:cNvSpPr>
          <p:nvPr>
            <p:ph type="dt" sz="half" idx="10"/>
          </p:nvPr>
        </p:nvSpPr>
        <p:spPr/>
        <p:txBody>
          <a:bodyPr/>
          <a:lstStyle/>
          <a:p>
            <a:fld id="{7557A73D-A014-6941-B287-B29646CD006D}" type="datetimeFigureOut">
              <a:rPr lang="en-US" smtClean="0"/>
              <a:t>6/22/26</a:t>
            </a:fld>
            <a:endParaRPr lang="en-US"/>
          </a:p>
        </p:txBody>
      </p:sp>
      <p:sp>
        <p:nvSpPr>
          <p:cNvPr id="5" name="Footer Placeholder 4">
            <a:extLst>
              <a:ext uri="{FF2B5EF4-FFF2-40B4-BE49-F238E27FC236}">
                <a16:creationId xmlns:a16="http://schemas.microsoft.com/office/drawing/2014/main" id="{901C2ADD-8878-FBC8-907F-27B913D3D80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2E41369-2BEC-F369-7E2E-68551DE4A89E}"/>
              </a:ext>
            </a:extLst>
          </p:cNvPr>
          <p:cNvSpPr>
            <a:spLocks noGrp="1"/>
          </p:cNvSpPr>
          <p:nvPr>
            <p:ph type="sldNum" sz="quarter" idx="12"/>
          </p:nvPr>
        </p:nvSpPr>
        <p:spPr/>
        <p:txBody>
          <a:bodyPr/>
          <a:lstStyle/>
          <a:p>
            <a:fld id="{1C906FD4-9AC1-4248-91A3-33AB1328EBF1}" type="slidenum">
              <a:rPr lang="en-US" smtClean="0"/>
              <a:t>‹#›</a:t>
            </a:fld>
            <a:endParaRPr lang="en-US"/>
          </a:p>
        </p:txBody>
      </p:sp>
    </p:spTree>
    <p:extLst>
      <p:ext uri="{BB962C8B-B14F-4D97-AF65-F5344CB8AC3E}">
        <p14:creationId xmlns:p14="http://schemas.microsoft.com/office/powerpoint/2010/main" val="9298563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ACA15A-39FB-6A80-3F0D-01CA861A800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2E882ED-422D-85F2-630B-3DDFB724B0B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2342BBE-1319-DFD5-E14D-F52E0BECCF2D}"/>
              </a:ext>
            </a:extLst>
          </p:cNvPr>
          <p:cNvSpPr>
            <a:spLocks noGrp="1"/>
          </p:cNvSpPr>
          <p:nvPr>
            <p:ph type="dt" sz="half" idx="10"/>
          </p:nvPr>
        </p:nvSpPr>
        <p:spPr/>
        <p:txBody>
          <a:bodyPr/>
          <a:lstStyle/>
          <a:p>
            <a:fld id="{7557A73D-A014-6941-B287-B29646CD006D}" type="datetimeFigureOut">
              <a:rPr lang="en-US" smtClean="0"/>
              <a:t>6/22/26</a:t>
            </a:fld>
            <a:endParaRPr lang="en-US"/>
          </a:p>
        </p:txBody>
      </p:sp>
      <p:sp>
        <p:nvSpPr>
          <p:cNvPr id="5" name="Footer Placeholder 4">
            <a:extLst>
              <a:ext uri="{FF2B5EF4-FFF2-40B4-BE49-F238E27FC236}">
                <a16:creationId xmlns:a16="http://schemas.microsoft.com/office/drawing/2014/main" id="{BED9A37D-A274-9640-874C-B925D1843B2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8D23498-2A66-B4A2-511D-5AEB551D67B5}"/>
              </a:ext>
            </a:extLst>
          </p:cNvPr>
          <p:cNvSpPr>
            <a:spLocks noGrp="1"/>
          </p:cNvSpPr>
          <p:nvPr>
            <p:ph type="sldNum" sz="quarter" idx="12"/>
          </p:nvPr>
        </p:nvSpPr>
        <p:spPr/>
        <p:txBody>
          <a:bodyPr/>
          <a:lstStyle/>
          <a:p>
            <a:fld id="{1C906FD4-9AC1-4248-91A3-33AB1328EBF1}" type="slidenum">
              <a:rPr lang="en-US" smtClean="0"/>
              <a:t>‹#›</a:t>
            </a:fld>
            <a:endParaRPr lang="en-US"/>
          </a:p>
        </p:txBody>
      </p:sp>
    </p:spTree>
    <p:extLst>
      <p:ext uri="{BB962C8B-B14F-4D97-AF65-F5344CB8AC3E}">
        <p14:creationId xmlns:p14="http://schemas.microsoft.com/office/powerpoint/2010/main" val="27220054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F0327E-4D2B-84D1-56DC-67747C3B6DE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3A4C323-2562-DA44-E846-42AA691E6FE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1F20694-9B6E-ADBA-94FB-E4104C593293}"/>
              </a:ext>
            </a:extLst>
          </p:cNvPr>
          <p:cNvSpPr>
            <a:spLocks noGrp="1"/>
          </p:cNvSpPr>
          <p:nvPr>
            <p:ph type="dt" sz="half" idx="10"/>
          </p:nvPr>
        </p:nvSpPr>
        <p:spPr/>
        <p:txBody>
          <a:bodyPr/>
          <a:lstStyle/>
          <a:p>
            <a:fld id="{7557A73D-A014-6941-B287-B29646CD006D}" type="datetimeFigureOut">
              <a:rPr lang="en-US" smtClean="0"/>
              <a:t>6/22/26</a:t>
            </a:fld>
            <a:endParaRPr lang="en-US"/>
          </a:p>
        </p:txBody>
      </p:sp>
      <p:sp>
        <p:nvSpPr>
          <p:cNvPr id="5" name="Footer Placeholder 4">
            <a:extLst>
              <a:ext uri="{FF2B5EF4-FFF2-40B4-BE49-F238E27FC236}">
                <a16:creationId xmlns:a16="http://schemas.microsoft.com/office/drawing/2014/main" id="{D0329152-9085-539B-4F19-0F0072A2A6C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1929D6-5726-35DA-02E4-1C20F0F412A8}"/>
              </a:ext>
            </a:extLst>
          </p:cNvPr>
          <p:cNvSpPr>
            <a:spLocks noGrp="1"/>
          </p:cNvSpPr>
          <p:nvPr>
            <p:ph type="sldNum" sz="quarter" idx="12"/>
          </p:nvPr>
        </p:nvSpPr>
        <p:spPr/>
        <p:txBody>
          <a:bodyPr/>
          <a:lstStyle/>
          <a:p>
            <a:fld id="{1C906FD4-9AC1-4248-91A3-33AB1328EBF1}" type="slidenum">
              <a:rPr lang="en-US" smtClean="0"/>
              <a:t>‹#›</a:t>
            </a:fld>
            <a:endParaRPr lang="en-US"/>
          </a:p>
        </p:txBody>
      </p:sp>
    </p:spTree>
    <p:extLst>
      <p:ext uri="{BB962C8B-B14F-4D97-AF65-F5344CB8AC3E}">
        <p14:creationId xmlns:p14="http://schemas.microsoft.com/office/powerpoint/2010/main" val="36623044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55D7A2-8342-0131-2217-EAD3D8C8736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65902F2-ACBD-BF1D-782F-9D4756D7BA5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DCEBAA4-56C4-B1C0-A33C-ABB10668629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570C411-0A90-2783-87BE-C205795301B8}"/>
              </a:ext>
            </a:extLst>
          </p:cNvPr>
          <p:cNvSpPr>
            <a:spLocks noGrp="1"/>
          </p:cNvSpPr>
          <p:nvPr>
            <p:ph type="dt" sz="half" idx="10"/>
          </p:nvPr>
        </p:nvSpPr>
        <p:spPr/>
        <p:txBody>
          <a:bodyPr/>
          <a:lstStyle/>
          <a:p>
            <a:fld id="{7557A73D-A014-6941-B287-B29646CD006D}" type="datetimeFigureOut">
              <a:rPr lang="en-US" smtClean="0"/>
              <a:t>6/22/26</a:t>
            </a:fld>
            <a:endParaRPr lang="en-US"/>
          </a:p>
        </p:txBody>
      </p:sp>
      <p:sp>
        <p:nvSpPr>
          <p:cNvPr id="6" name="Footer Placeholder 5">
            <a:extLst>
              <a:ext uri="{FF2B5EF4-FFF2-40B4-BE49-F238E27FC236}">
                <a16:creationId xmlns:a16="http://schemas.microsoft.com/office/drawing/2014/main" id="{889CE561-1B87-700B-EE55-ACCC5B49A32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754C78A-15E9-C017-86C8-6A0C337C93B1}"/>
              </a:ext>
            </a:extLst>
          </p:cNvPr>
          <p:cNvSpPr>
            <a:spLocks noGrp="1"/>
          </p:cNvSpPr>
          <p:nvPr>
            <p:ph type="sldNum" sz="quarter" idx="12"/>
          </p:nvPr>
        </p:nvSpPr>
        <p:spPr/>
        <p:txBody>
          <a:bodyPr/>
          <a:lstStyle/>
          <a:p>
            <a:fld id="{1C906FD4-9AC1-4248-91A3-33AB1328EBF1}" type="slidenum">
              <a:rPr lang="en-US" smtClean="0"/>
              <a:t>‹#›</a:t>
            </a:fld>
            <a:endParaRPr lang="en-US"/>
          </a:p>
        </p:txBody>
      </p:sp>
    </p:spTree>
    <p:extLst>
      <p:ext uri="{BB962C8B-B14F-4D97-AF65-F5344CB8AC3E}">
        <p14:creationId xmlns:p14="http://schemas.microsoft.com/office/powerpoint/2010/main" val="7481137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E20BBF-6DEC-964E-9665-AC7F21AFCE8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482EC92-F7A9-9C67-2A3F-192C692488B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F919300-40DA-A046-BE12-AD94E8C0BC3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1C4C878-889C-19B6-2E60-3E59E051333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AF724EE-92BE-31D6-820A-513CDE2E713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E177FB3-8F04-597B-878F-16B2A5EF1468}"/>
              </a:ext>
            </a:extLst>
          </p:cNvPr>
          <p:cNvSpPr>
            <a:spLocks noGrp="1"/>
          </p:cNvSpPr>
          <p:nvPr>
            <p:ph type="dt" sz="half" idx="10"/>
          </p:nvPr>
        </p:nvSpPr>
        <p:spPr/>
        <p:txBody>
          <a:bodyPr/>
          <a:lstStyle/>
          <a:p>
            <a:fld id="{7557A73D-A014-6941-B287-B29646CD006D}" type="datetimeFigureOut">
              <a:rPr lang="en-US" smtClean="0"/>
              <a:t>6/22/26</a:t>
            </a:fld>
            <a:endParaRPr lang="en-US"/>
          </a:p>
        </p:txBody>
      </p:sp>
      <p:sp>
        <p:nvSpPr>
          <p:cNvPr id="8" name="Footer Placeholder 7">
            <a:extLst>
              <a:ext uri="{FF2B5EF4-FFF2-40B4-BE49-F238E27FC236}">
                <a16:creationId xmlns:a16="http://schemas.microsoft.com/office/drawing/2014/main" id="{8B003865-C38B-2B59-EC75-0E5E8ED01A1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F624640-B5E4-EA73-1168-7653C8B63777}"/>
              </a:ext>
            </a:extLst>
          </p:cNvPr>
          <p:cNvSpPr>
            <a:spLocks noGrp="1"/>
          </p:cNvSpPr>
          <p:nvPr>
            <p:ph type="sldNum" sz="quarter" idx="12"/>
          </p:nvPr>
        </p:nvSpPr>
        <p:spPr/>
        <p:txBody>
          <a:bodyPr/>
          <a:lstStyle/>
          <a:p>
            <a:fld id="{1C906FD4-9AC1-4248-91A3-33AB1328EBF1}" type="slidenum">
              <a:rPr lang="en-US" smtClean="0"/>
              <a:t>‹#›</a:t>
            </a:fld>
            <a:endParaRPr lang="en-US"/>
          </a:p>
        </p:txBody>
      </p:sp>
    </p:spTree>
    <p:extLst>
      <p:ext uri="{BB962C8B-B14F-4D97-AF65-F5344CB8AC3E}">
        <p14:creationId xmlns:p14="http://schemas.microsoft.com/office/powerpoint/2010/main" val="30964354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CCCB32-0924-2A2C-5D39-E5F0CAF98DC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39CB95B-0B3A-7C9B-2CAC-DBDF8B4EF9A2}"/>
              </a:ext>
            </a:extLst>
          </p:cNvPr>
          <p:cNvSpPr>
            <a:spLocks noGrp="1"/>
          </p:cNvSpPr>
          <p:nvPr>
            <p:ph type="dt" sz="half" idx="10"/>
          </p:nvPr>
        </p:nvSpPr>
        <p:spPr/>
        <p:txBody>
          <a:bodyPr/>
          <a:lstStyle/>
          <a:p>
            <a:fld id="{7557A73D-A014-6941-B287-B29646CD006D}" type="datetimeFigureOut">
              <a:rPr lang="en-US" smtClean="0"/>
              <a:t>6/22/26</a:t>
            </a:fld>
            <a:endParaRPr lang="en-US"/>
          </a:p>
        </p:txBody>
      </p:sp>
      <p:sp>
        <p:nvSpPr>
          <p:cNvPr id="4" name="Footer Placeholder 3">
            <a:extLst>
              <a:ext uri="{FF2B5EF4-FFF2-40B4-BE49-F238E27FC236}">
                <a16:creationId xmlns:a16="http://schemas.microsoft.com/office/drawing/2014/main" id="{2A958686-532C-A4EF-980C-15D68608154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E6BD771-4732-7681-B943-09738479AABC}"/>
              </a:ext>
            </a:extLst>
          </p:cNvPr>
          <p:cNvSpPr>
            <a:spLocks noGrp="1"/>
          </p:cNvSpPr>
          <p:nvPr>
            <p:ph type="sldNum" sz="quarter" idx="12"/>
          </p:nvPr>
        </p:nvSpPr>
        <p:spPr/>
        <p:txBody>
          <a:bodyPr/>
          <a:lstStyle/>
          <a:p>
            <a:fld id="{1C906FD4-9AC1-4248-91A3-33AB1328EBF1}" type="slidenum">
              <a:rPr lang="en-US" smtClean="0"/>
              <a:t>‹#›</a:t>
            </a:fld>
            <a:endParaRPr lang="en-US"/>
          </a:p>
        </p:txBody>
      </p:sp>
    </p:spTree>
    <p:extLst>
      <p:ext uri="{BB962C8B-B14F-4D97-AF65-F5344CB8AC3E}">
        <p14:creationId xmlns:p14="http://schemas.microsoft.com/office/powerpoint/2010/main" val="26808184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AF1F972-4E72-0B31-5272-A2A132042A44}"/>
              </a:ext>
            </a:extLst>
          </p:cNvPr>
          <p:cNvSpPr>
            <a:spLocks noGrp="1"/>
          </p:cNvSpPr>
          <p:nvPr>
            <p:ph type="dt" sz="half" idx="10"/>
          </p:nvPr>
        </p:nvSpPr>
        <p:spPr/>
        <p:txBody>
          <a:bodyPr/>
          <a:lstStyle/>
          <a:p>
            <a:fld id="{7557A73D-A014-6941-B287-B29646CD006D}" type="datetimeFigureOut">
              <a:rPr lang="en-US" smtClean="0"/>
              <a:t>6/22/26</a:t>
            </a:fld>
            <a:endParaRPr lang="en-US"/>
          </a:p>
        </p:txBody>
      </p:sp>
      <p:sp>
        <p:nvSpPr>
          <p:cNvPr id="3" name="Footer Placeholder 2">
            <a:extLst>
              <a:ext uri="{FF2B5EF4-FFF2-40B4-BE49-F238E27FC236}">
                <a16:creationId xmlns:a16="http://schemas.microsoft.com/office/drawing/2014/main" id="{105B9CBE-1905-1F26-F115-C4E359CC430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306E4B7-C5C3-6F9E-12E4-2FC7E4E0173C}"/>
              </a:ext>
            </a:extLst>
          </p:cNvPr>
          <p:cNvSpPr>
            <a:spLocks noGrp="1"/>
          </p:cNvSpPr>
          <p:nvPr>
            <p:ph type="sldNum" sz="quarter" idx="12"/>
          </p:nvPr>
        </p:nvSpPr>
        <p:spPr/>
        <p:txBody>
          <a:bodyPr/>
          <a:lstStyle/>
          <a:p>
            <a:fld id="{1C906FD4-9AC1-4248-91A3-33AB1328EBF1}" type="slidenum">
              <a:rPr lang="en-US" smtClean="0"/>
              <a:t>‹#›</a:t>
            </a:fld>
            <a:endParaRPr lang="en-US"/>
          </a:p>
        </p:txBody>
      </p:sp>
    </p:spTree>
    <p:extLst>
      <p:ext uri="{BB962C8B-B14F-4D97-AF65-F5344CB8AC3E}">
        <p14:creationId xmlns:p14="http://schemas.microsoft.com/office/powerpoint/2010/main" val="9971275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DAC9BF-C17B-8DEA-B458-5DBD1BC3A24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7DE2DDE-ACB8-08C2-4A8F-554BA3DB968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9921764-43CF-A09E-B69B-8C977429BD3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8706776-2A43-63D1-369D-59A110F44B02}"/>
              </a:ext>
            </a:extLst>
          </p:cNvPr>
          <p:cNvSpPr>
            <a:spLocks noGrp="1"/>
          </p:cNvSpPr>
          <p:nvPr>
            <p:ph type="dt" sz="half" idx="10"/>
          </p:nvPr>
        </p:nvSpPr>
        <p:spPr/>
        <p:txBody>
          <a:bodyPr/>
          <a:lstStyle/>
          <a:p>
            <a:fld id="{7557A73D-A014-6941-B287-B29646CD006D}" type="datetimeFigureOut">
              <a:rPr lang="en-US" smtClean="0"/>
              <a:t>6/22/26</a:t>
            </a:fld>
            <a:endParaRPr lang="en-US"/>
          </a:p>
        </p:txBody>
      </p:sp>
      <p:sp>
        <p:nvSpPr>
          <p:cNvPr id="6" name="Footer Placeholder 5">
            <a:extLst>
              <a:ext uri="{FF2B5EF4-FFF2-40B4-BE49-F238E27FC236}">
                <a16:creationId xmlns:a16="http://schemas.microsoft.com/office/drawing/2014/main" id="{568CF8C5-E729-0740-13A6-8924B7CEAF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024ACE5-FBFC-348C-27FD-32D06AFE8B5C}"/>
              </a:ext>
            </a:extLst>
          </p:cNvPr>
          <p:cNvSpPr>
            <a:spLocks noGrp="1"/>
          </p:cNvSpPr>
          <p:nvPr>
            <p:ph type="sldNum" sz="quarter" idx="12"/>
          </p:nvPr>
        </p:nvSpPr>
        <p:spPr/>
        <p:txBody>
          <a:bodyPr/>
          <a:lstStyle/>
          <a:p>
            <a:fld id="{1C906FD4-9AC1-4248-91A3-33AB1328EBF1}" type="slidenum">
              <a:rPr lang="en-US" smtClean="0"/>
              <a:t>‹#›</a:t>
            </a:fld>
            <a:endParaRPr lang="en-US"/>
          </a:p>
        </p:txBody>
      </p:sp>
    </p:spTree>
    <p:extLst>
      <p:ext uri="{BB962C8B-B14F-4D97-AF65-F5344CB8AC3E}">
        <p14:creationId xmlns:p14="http://schemas.microsoft.com/office/powerpoint/2010/main" val="31100180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0DF1CC-C143-7A15-DEED-ADC48EB64FE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3737CAF-46E2-7365-2457-2755EB63456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632835A-9FCC-7DC7-A10E-591E3311482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25C2C6E-2D6D-ECE8-5CEA-33CB855B43CC}"/>
              </a:ext>
            </a:extLst>
          </p:cNvPr>
          <p:cNvSpPr>
            <a:spLocks noGrp="1"/>
          </p:cNvSpPr>
          <p:nvPr>
            <p:ph type="dt" sz="half" idx="10"/>
          </p:nvPr>
        </p:nvSpPr>
        <p:spPr/>
        <p:txBody>
          <a:bodyPr/>
          <a:lstStyle/>
          <a:p>
            <a:fld id="{7557A73D-A014-6941-B287-B29646CD006D}" type="datetimeFigureOut">
              <a:rPr lang="en-US" smtClean="0"/>
              <a:t>6/22/26</a:t>
            </a:fld>
            <a:endParaRPr lang="en-US"/>
          </a:p>
        </p:txBody>
      </p:sp>
      <p:sp>
        <p:nvSpPr>
          <p:cNvPr id="6" name="Footer Placeholder 5">
            <a:extLst>
              <a:ext uri="{FF2B5EF4-FFF2-40B4-BE49-F238E27FC236}">
                <a16:creationId xmlns:a16="http://schemas.microsoft.com/office/drawing/2014/main" id="{586FAA04-A1CB-9F1B-A751-F6B508BDAE8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161BE64-BF75-ECF9-DCC4-8F84170D96E1}"/>
              </a:ext>
            </a:extLst>
          </p:cNvPr>
          <p:cNvSpPr>
            <a:spLocks noGrp="1"/>
          </p:cNvSpPr>
          <p:nvPr>
            <p:ph type="sldNum" sz="quarter" idx="12"/>
          </p:nvPr>
        </p:nvSpPr>
        <p:spPr/>
        <p:txBody>
          <a:bodyPr/>
          <a:lstStyle/>
          <a:p>
            <a:fld id="{1C906FD4-9AC1-4248-91A3-33AB1328EBF1}" type="slidenum">
              <a:rPr lang="en-US" smtClean="0"/>
              <a:t>‹#›</a:t>
            </a:fld>
            <a:endParaRPr lang="en-US"/>
          </a:p>
        </p:txBody>
      </p:sp>
    </p:spTree>
    <p:extLst>
      <p:ext uri="{BB962C8B-B14F-4D97-AF65-F5344CB8AC3E}">
        <p14:creationId xmlns:p14="http://schemas.microsoft.com/office/powerpoint/2010/main" val="36638998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8580DF9-BB0E-CA70-2520-8F62EE67892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0174361-443D-007B-5ADD-C92AF93C42F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68724D3-8E26-AE54-4EDD-D9987C58728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557A73D-A014-6941-B287-B29646CD006D}" type="datetimeFigureOut">
              <a:rPr lang="en-US" smtClean="0"/>
              <a:t>6/22/26</a:t>
            </a:fld>
            <a:endParaRPr lang="en-US"/>
          </a:p>
        </p:txBody>
      </p:sp>
      <p:sp>
        <p:nvSpPr>
          <p:cNvPr id="5" name="Footer Placeholder 4">
            <a:extLst>
              <a:ext uri="{FF2B5EF4-FFF2-40B4-BE49-F238E27FC236}">
                <a16:creationId xmlns:a16="http://schemas.microsoft.com/office/drawing/2014/main" id="{0F0044E2-CFBE-882F-079F-A017BA88963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0A20272F-5A8B-18CD-F886-C1E741A13DF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C906FD4-9AC1-4248-91A3-33AB1328EBF1}" type="slidenum">
              <a:rPr lang="en-US" smtClean="0"/>
              <a:t>‹#›</a:t>
            </a:fld>
            <a:endParaRPr lang="en-US"/>
          </a:p>
        </p:txBody>
      </p:sp>
    </p:spTree>
    <p:extLst>
      <p:ext uri="{BB962C8B-B14F-4D97-AF65-F5344CB8AC3E}">
        <p14:creationId xmlns:p14="http://schemas.microsoft.com/office/powerpoint/2010/main" val="34580461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9F67C0B-8FE0-E220-5AD8-7ABD5A86C939}"/>
              </a:ext>
            </a:extLst>
          </p:cNvPr>
          <p:cNvSpPr txBox="1"/>
          <p:nvPr/>
        </p:nvSpPr>
        <p:spPr>
          <a:xfrm>
            <a:off x="689957" y="3834824"/>
            <a:ext cx="10764981" cy="1338828"/>
          </a:xfrm>
          <a:prstGeom prst="rect">
            <a:avLst/>
          </a:prstGeom>
          <a:noFill/>
        </p:spPr>
        <p:txBody>
          <a:bodyPr wrap="square">
            <a:spAutoFit/>
          </a:bodyPr>
          <a:lstStyle/>
          <a:p>
            <a:pPr marL="0" marR="0" fontAlgn="base">
              <a:spcAft>
                <a:spcPts val="600"/>
              </a:spcAft>
              <a:buNone/>
            </a:pPr>
            <a:r>
              <a:rPr lang="en-US" sz="2800" b="1" dirty="0">
                <a:solidFill>
                  <a:srgbClr val="003B4A"/>
                </a:solidFill>
                <a:effectLst/>
                <a:latin typeface="Montserrat" pitchFamily="2" charset="77"/>
                <a:ea typeface="Times New Roman" panose="02020603050405020304" pitchFamily="18" charset="0"/>
                <a:cs typeface="Segoe UI" panose="020B0502040204020203" pitchFamily="34" charset="0"/>
              </a:rPr>
              <a:t>The Collette Earlybird Sale Is Here</a:t>
            </a:r>
          </a:p>
          <a:p>
            <a:pPr marL="0" marR="0" fontAlgn="base">
              <a:spcAft>
                <a:spcPts val="1800"/>
              </a:spcAft>
              <a:buNone/>
            </a:pPr>
            <a:r>
              <a:rPr lang="en-US" sz="2400" dirty="0" err="1">
                <a:solidFill>
                  <a:srgbClr val="003B4A"/>
                </a:solidFill>
                <a:effectLst/>
                <a:latin typeface="Montserrat" pitchFamily="2" charset="77"/>
                <a:ea typeface="Times New Roman" panose="02020603050405020304" pitchFamily="18" charset="0"/>
                <a:cs typeface="Segoe UI" panose="020B0502040204020203" pitchFamily="34" charset="0"/>
              </a:rPr>
              <a:t>Travellers</a:t>
            </a:r>
            <a:r>
              <a:rPr lang="en-US" sz="2400" dirty="0">
                <a:solidFill>
                  <a:srgbClr val="003B4A"/>
                </a:solidFill>
                <a:effectLst/>
                <a:latin typeface="Montserrat" pitchFamily="2" charset="77"/>
                <a:ea typeface="Times New Roman" panose="02020603050405020304" pitchFamily="18" charset="0"/>
                <a:cs typeface="Segoe UI" panose="020B0502040204020203" pitchFamily="34" charset="0"/>
              </a:rPr>
              <a:t> can save up to 20%* on all 2027 – 2028 Collette Explorations tours across </a:t>
            </a:r>
            <a:r>
              <a:rPr lang="en-US" sz="2400" dirty="0">
                <a:solidFill>
                  <a:srgbClr val="003B4A"/>
                </a:solidFill>
                <a:effectLst/>
                <a:latin typeface="Montserrat" pitchFamily="2" charset="77"/>
                <a:ea typeface="Times New Roman" panose="02020603050405020304" pitchFamily="18" charset="0"/>
              </a:rPr>
              <a:t>Asia, Africa, Antarctica, Europe, and the Americas.</a:t>
            </a:r>
          </a:p>
        </p:txBody>
      </p:sp>
      <p:sp>
        <p:nvSpPr>
          <p:cNvPr id="7" name="TextBox 6">
            <a:extLst>
              <a:ext uri="{FF2B5EF4-FFF2-40B4-BE49-F238E27FC236}">
                <a16:creationId xmlns:a16="http://schemas.microsoft.com/office/drawing/2014/main" id="{95463E97-7A91-12D5-544C-B29DDC083311}"/>
              </a:ext>
            </a:extLst>
          </p:cNvPr>
          <p:cNvSpPr txBox="1"/>
          <p:nvPr/>
        </p:nvSpPr>
        <p:spPr>
          <a:xfrm>
            <a:off x="4197928" y="5365054"/>
            <a:ext cx="5162203" cy="723275"/>
          </a:xfrm>
          <a:prstGeom prst="rect">
            <a:avLst/>
          </a:prstGeom>
          <a:noFill/>
        </p:spPr>
        <p:txBody>
          <a:bodyPr wrap="square">
            <a:spAutoFit/>
          </a:bodyPr>
          <a:lstStyle/>
          <a:p>
            <a:pPr marL="0" marR="0">
              <a:spcAft>
                <a:spcPts val="600"/>
              </a:spcAft>
              <a:buNone/>
            </a:pPr>
            <a:r>
              <a:rPr lang="en-US" sz="1600" b="1" dirty="0">
                <a:solidFill>
                  <a:srgbClr val="003B4A"/>
                </a:solidFill>
                <a:effectLst/>
                <a:latin typeface="Montserrat" pitchFamily="2" charset="77"/>
                <a:ea typeface="Times New Roman" panose="02020603050405020304" pitchFamily="18" charset="0"/>
                <a:cs typeface="Segoe UI" panose="020B0502040204020203" pitchFamily="34" charset="0"/>
              </a:rPr>
              <a:t>TRAVEL WINDOW:</a:t>
            </a:r>
          </a:p>
          <a:p>
            <a:pPr marL="0" marR="0">
              <a:spcAft>
                <a:spcPts val="1800"/>
              </a:spcAft>
              <a:buNone/>
            </a:pPr>
            <a:r>
              <a:rPr lang="en-US" sz="2000" dirty="0">
                <a:solidFill>
                  <a:srgbClr val="003B4A"/>
                </a:solidFill>
                <a:effectLst/>
                <a:latin typeface="Montserrat" pitchFamily="2" charset="77"/>
                <a:ea typeface="Times New Roman" panose="02020603050405020304" pitchFamily="18" charset="0"/>
                <a:cs typeface="Segoe UI" panose="020B0502040204020203" pitchFamily="34" charset="0"/>
              </a:rPr>
              <a:t>1 September 2026 – 30 June 2028</a:t>
            </a:r>
            <a:endParaRPr lang="en-US" sz="2000" dirty="0">
              <a:solidFill>
                <a:srgbClr val="003B4A"/>
              </a:solidFill>
              <a:effectLst/>
              <a:latin typeface="Montserrat" pitchFamily="2" charset="77"/>
              <a:ea typeface="Times New Roman" panose="02020603050405020304" pitchFamily="18" charset="0"/>
            </a:endParaRPr>
          </a:p>
        </p:txBody>
      </p:sp>
      <p:sp>
        <p:nvSpPr>
          <p:cNvPr id="9" name="TextBox 8">
            <a:extLst>
              <a:ext uri="{FF2B5EF4-FFF2-40B4-BE49-F238E27FC236}">
                <a16:creationId xmlns:a16="http://schemas.microsoft.com/office/drawing/2014/main" id="{FAAA4968-21EE-CE5D-243E-302DB6ECF840}"/>
              </a:ext>
            </a:extLst>
          </p:cNvPr>
          <p:cNvSpPr txBox="1"/>
          <p:nvPr/>
        </p:nvSpPr>
        <p:spPr>
          <a:xfrm>
            <a:off x="689957" y="5365054"/>
            <a:ext cx="3283527" cy="723275"/>
          </a:xfrm>
          <a:prstGeom prst="rect">
            <a:avLst/>
          </a:prstGeom>
          <a:noFill/>
        </p:spPr>
        <p:txBody>
          <a:bodyPr wrap="square">
            <a:spAutoFit/>
          </a:bodyPr>
          <a:lstStyle/>
          <a:p>
            <a:pPr marL="0" marR="0">
              <a:spcAft>
                <a:spcPts val="600"/>
              </a:spcAft>
              <a:buNone/>
            </a:pPr>
            <a:r>
              <a:rPr lang="en-US" sz="1600" b="1" dirty="0">
                <a:solidFill>
                  <a:srgbClr val="003B4A"/>
                </a:solidFill>
                <a:effectLst/>
                <a:latin typeface="Montserrat" pitchFamily="2" charset="77"/>
                <a:ea typeface="Times New Roman" panose="02020603050405020304" pitchFamily="18" charset="0"/>
                <a:cs typeface="Segoe UI" panose="020B0502040204020203" pitchFamily="34" charset="0"/>
              </a:rPr>
              <a:t>BOOKING WINDOW: </a:t>
            </a:r>
          </a:p>
          <a:p>
            <a:pPr marL="0" marR="0">
              <a:spcAft>
                <a:spcPts val="1800"/>
              </a:spcAft>
              <a:buNone/>
            </a:pPr>
            <a:r>
              <a:rPr lang="en-US" sz="2000" dirty="0">
                <a:solidFill>
                  <a:srgbClr val="003B4A"/>
                </a:solidFill>
                <a:effectLst/>
                <a:latin typeface="Montserrat" pitchFamily="2" charset="77"/>
                <a:ea typeface="Times New Roman" panose="02020603050405020304" pitchFamily="18" charset="0"/>
                <a:cs typeface="Segoe UI" panose="020B0502040204020203" pitchFamily="34" charset="0"/>
              </a:rPr>
              <a:t>1 July – 31 August 2026</a:t>
            </a:r>
            <a:endParaRPr lang="en-US" sz="2000" dirty="0">
              <a:solidFill>
                <a:srgbClr val="003B4A"/>
              </a:solidFill>
              <a:effectLst/>
              <a:latin typeface="Montserrat" pitchFamily="2" charset="77"/>
              <a:ea typeface="Times New Roman" panose="02020603050405020304" pitchFamily="18" charset="0"/>
            </a:endParaRPr>
          </a:p>
        </p:txBody>
      </p:sp>
      <p:pic>
        <p:nvPicPr>
          <p:cNvPr id="11" name="Picture 10">
            <a:extLst>
              <a:ext uri="{FF2B5EF4-FFF2-40B4-BE49-F238E27FC236}">
                <a16:creationId xmlns:a16="http://schemas.microsoft.com/office/drawing/2014/main" id="{A16EB4C4-9B47-BA06-0018-F79A2D8C1D05}"/>
              </a:ext>
            </a:extLst>
          </p:cNvPr>
          <p:cNvPicPr>
            <a:picLocks noChangeAspect="1"/>
          </p:cNvPicPr>
          <p:nvPr/>
        </p:nvPicPr>
        <p:blipFill>
          <a:blip r:embed="rId3"/>
          <a:srcRect l="7243" t="34896" r="1858" b="13244"/>
          <a:stretch>
            <a:fillRect/>
          </a:stretch>
        </p:blipFill>
        <p:spPr>
          <a:xfrm>
            <a:off x="0" y="-1"/>
            <a:ext cx="12192000" cy="3557848"/>
          </a:xfrm>
          <a:prstGeom prst="rect">
            <a:avLst/>
          </a:prstGeom>
        </p:spPr>
      </p:pic>
      <p:pic>
        <p:nvPicPr>
          <p:cNvPr id="13" name="Picture 12">
            <a:extLst>
              <a:ext uri="{FF2B5EF4-FFF2-40B4-BE49-F238E27FC236}">
                <a16:creationId xmlns:a16="http://schemas.microsoft.com/office/drawing/2014/main" id="{A0C175F8-54B1-B650-B091-5A1DEB47BEB0}"/>
              </a:ext>
            </a:extLst>
          </p:cNvPr>
          <p:cNvPicPr>
            <a:picLocks noChangeAspect="1"/>
          </p:cNvPicPr>
          <p:nvPr/>
        </p:nvPicPr>
        <p:blipFill>
          <a:blip r:embed="rId4"/>
          <a:stretch>
            <a:fillRect/>
          </a:stretch>
        </p:blipFill>
        <p:spPr>
          <a:xfrm>
            <a:off x="556956" y="415636"/>
            <a:ext cx="5858491" cy="2702229"/>
          </a:xfrm>
          <a:prstGeom prst="rect">
            <a:avLst/>
          </a:prstGeom>
          <a:effectLst>
            <a:outerShdw blurRad="50800" dist="38100" dir="5400000" algn="t" rotWithShape="0">
              <a:prstClr val="black">
                <a:alpha val="40000"/>
              </a:prstClr>
            </a:outerShdw>
          </a:effectLst>
        </p:spPr>
      </p:pic>
      <p:sp>
        <p:nvSpPr>
          <p:cNvPr id="14" name="TextBox 13">
            <a:extLst>
              <a:ext uri="{FF2B5EF4-FFF2-40B4-BE49-F238E27FC236}">
                <a16:creationId xmlns:a16="http://schemas.microsoft.com/office/drawing/2014/main" id="{24300D72-E24D-CF14-CD58-D3061307822A}"/>
              </a:ext>
            </a:extLst>
          </p:cNvPr>
          <p:cNvSpPr txBox="1"/>
          <p:nvPr/>
        </p:nvSpPr>
        <p:spPr>
          <a:xfrm>
            <a:off x="689957" y="6325983"/>
            <a:ext cx="3283527" cy="276999"/>
          </a:xfrm>
          <a:prstGeom prst="rect">
            <a:avLst/>
          </a:prstGeom>
          <a:noFill/>
        </p:spPr>
        <p:txBody>
          <a:bodyPr wrap="square">
            <a:spAutoFit/>
          </a:bodyPr>
          <a:lstStyle/>
          <a:p>
            <a:pPr marL="0" marR="0">
              <a:spcAft>
                <a:spcPts val="1800"/>
              </a:spcAft>
              <a:buNone/>
            </a:pPr>
            <a:r>
              <a:rPr lang="en-US" sz="1200" dirty="0">
                <a:solidFill>
                  <a:schemeClr val="bg1">
                    <a:lumMod val="65000"/>
                  </a:schemeClr>
                </a:solidFill>
                <a:effectLst/>
                <a:latin typeface="Montserrat" pitchFamily="2" charset="77"/>
                <a:ea typeface="Times New Roman" panose="02020603050405020304" pitchFamily="18" charset="0"/>
                <a:cs typeface="Segoe UI" panose="020B0502040204020203" pitchFamily="34" charset="0"/>
              </a:rPr>
              <a:t>*Conditions Apply</a:t>
            </a:r>
            <a:endParaRPr lang="en-US" sz="1200" dirty="0">
              <a:solidFill>
                <a:schemeClr val="bg1">
                  <a:lumMod val="65000"/>
                </a:schemeClr>
              </a:solidFill>
              <a:effectLst/>
              <a:latin typeface="Montserrat" pitchFamily="2" charset="77"/>
              <a:ea typeface="Times New Roman" panose="02020603050405020304" pitchFamily="18" charset="0"/>
            </a:endParaRPr>
          </a:p>
        </p:txBody>
      </p:sp>
      <p:pic>
        <p:nvPicPr>
          <p:cNvPr id="16" name="Picture 15">
            <a:extLst>
              <a:ext uri="{FF2B5EF4-FFF2-40B4-BE49-F238E27FC236}">
                <a16:creationId xmlns:a16="http://schemas.microsoft.com/office/drawing/2014/main" id="{CA3F1098-FEF7-68B2-928A-5EF699776CD3}"/>
              </a:ext>
            </a:extLst>
          </p:cNvPr>
          <p:cNvPicPr>
            <a:picLocks noChangeAspect="1"/>
          </p:cNvPicPr>
          <p:nvPr/>
        </p:nvPicPr>
        <p:blipFill>
          <a:blip r:embed="rId5"/>
          <a:stretch>
            <a:fillRect/>
          </a:stretch>
        </p:blipFill>
        <p:spPr>
          <a:xfrm>
            <a:off x="11003081" y="5787006"/>
            <a:ext cx="743442" cy="743442"/>
          </a:xfrm>
          <a:prstGeom prst="rect">
            <a:avLst/>
          </a:prstGeom>
        </p:spPr>
      </p:pic>
    </p:spTree>
    <p:extLst>
      <p:ext uri="{BB962C8B-B14F-4D97-AF65-F5344CB8AC3E}">
        <p14:creationId xmlns:p14="http://schemas.microsoft.com/office/powerpoint/2010/main" val="417971040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12288</TotalTime>
  <Words>179</Words>
  <Application>Microsoft Macintosh PowerPoint</Application>
  <PresentationFormat>Widescreen</PresentationFormat>
  <Paragraphs>9</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vt:lpstr>
      <vt:lpstr>Aptos Display</vt:lpstr>
      <vt:lpstr>Arial</vt:lpstr>
      <vt:lpstr>Montserrat</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Erika Maisen</dc:creator>
  <cp:lastModifiedBy>Brandon Rainville</cp:lastModifiedBy>
  <cp:revision>12</cp:revision>
  <cp:lastPrinted>2026-06-17T07:29:44Z</cp:lastPrinted>
  <dcterms:created xsi:type="dcterms:W3CDTF">2026-01-30T19:25:50Z</dcterms:created>
  <dcterms:modified xsi:type="dcterms:W3CDTF">2026-06-22T15:42:25Z</dcterms:modified>
</cp:coreProperties>
</file>